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653"/>
  </p:normalViewPr>
  <p:slideViewPr>
    <p:cSldViewPr snapToGrid="0" snapToObjects="1" showGuides="1">
      <p:cViewPr varScale="1">
        <p:scale>
          <a:sx n="135" d="100"/>
          <a:sy n="135" d="100"/>
        </p:scale>
        <p:origin x="192" y="8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BD770-37CE-4746-ABC6-7BFC1EBB03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CBE20-11BB-1946-9B0A-BC2C5BA6FD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EF0A0-C3D4-094E-8C96-260378096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64874-C1E3-0B4D-BBD2-C13D7C11E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20ABD-4EB9-384B-B862-289C7586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972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3D909-0F92-BA4D-882C-0AA3998E5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0B8B61-86AF-7548-B2CC-62829F919C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E401E-CBE8-4846-B18D-F37ED6BEE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10F46-C1BD-0447-9936-3742825C0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99827-94C4-A34D-BE0A-D9500B53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660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B146C6-A8EA-5947-A095-62AC171D35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23D3E0-CB8B-044B-98EE-080CCE3DC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CE2F9-93E6-C940-9C77-696C8378A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4BB42-5933-1C44-876B-3C13A51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539FD-5CF5-D848-8D9D-44E95BD63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52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77AF8-7F33-444D-98CA-57FD62B1E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8FF26-97C6-7E46-8B23-3A3BD31E2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2C759-1EE8-294F-833A-23BC2FAFA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933BD-6712-FC47-9976-AAB4540E7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CCB92-F1A0-B64E-BC9C-38D5B56FA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33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1944D-313E-A646-AFD6-F474A52F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EC04C-CAA6-8946-A833-6D37AF4C4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0F16B-1C78-774F-A20B-BEEF3990D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118FB-F1D3-0A48-B368-580366B27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CD744-CCD1-6747-A61A-5845B3357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080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C9597-877E-2141-9AB2-D88567DDB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49FD8-36EE-1047-BF93-F7733C0427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75B774-3BCD-B046-BFA1-4A53A639D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35DA70-5A67-E547-A1D9-F3A0A0CF7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711AC3-28C8-8645-9AEF-C9B1AE870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CED55-03D8-DA4B-A5FD-1E6A024F9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33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04404-9B2B-E146-9EFB-9FF5305A3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B35854-A475-6643-BA3C-92847E805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48904D-9891-4E4C-BA36-1F5F4F5DB4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DA4EEA-9D72-1546-965D-27E62BF2A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7D515B-152C-4D41-9EEF-66B1A452F1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141C8A-8600-6B4F-8231-EA212142D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AF1BBE-C172-654E-8039-9A02004AE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E5201A-D0DE-AB48-9E59-331BD29CE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633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80EF5-8399-7342-A93C-C08616C7D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214B7B-CF5E-CF4E-AB40-02CA2D549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86C502-B211-4C43-8DF4-A32BD1B12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6A19F3-4CA4-A747-91F3-1A37C562D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92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31B451-D930-5F45-BC59-744CAB4DF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AA9F14-AADC-E34A-8DA8-4EB4D2549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A2DD0-1DB9-2B44-AA3F-5F50BEE5C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407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DA118-8D29-B24F-8B4C-662A38D04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5C2E8-8990-3541-B477-25EDD74E9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6C3526-F8FB-564C-9F3A-47BDE5032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95E530-4907-8540-9C94-E033DE546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AD39B1-EE1F-5044-B859-A296B8A99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01204-F3E9-B442-A6AA-67D99C984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777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7D632-CA6D-3D44-B30F-195031B10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0D36B9-76DE-ED4A-9422-0445D0C1B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64B15A-9F44-6347-9A61-7425097DE1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263376-0FA5-4B42-8A8E-ABAC75CAB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6562E-02A9-CC4F-9A37-BED611DAA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68F8B7-8656-3946-831D-5BE744F5F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969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6CB90E-6DC5-D54F-8929-7E474AA2E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DD7C9-7D60-1643-8620-47A27F888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D5796-8A79-604E-A773-505D031A81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67537-32A0-4949-8408-FD51ABB996B4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E8084-ECAE-5442-97F5-8A8872372A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394B3-D2E2-AA4F-AB74-E1AD275247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BED7B-E2E9-3B42-B977-963BAADFB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553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olorful, green, different, bedclothes&#10;&#10;Description automatically generated">
            <a:extLst>
              <a:ext uri="{FF2B5EF4-FFF2-40B4-BE49-F238E27FC236}">
                <a16:creationId xmlns:a16="http://schemas.microsoft.com/office/drawing/2014/main" id="{345E615E-E021-F144-AB33-3B1C1AE6A3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21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Oduniyi</dc:creator>
  <cp:lastModifiedBy>Erick Oduniyi</cp:lastModifiedBy>
  <cp:revision>1</cp:revision>
  <dcterms:created xsi:type="dcterms:W3CDTF">2022-09-12T09:14:18Z</dcterms:created>
  <dcterms:modified xsi:type="dcterms:W3CDTF">2022-09-13T14:49:04Z</dcterms:modified>
</cp:coreProperties>
</file>

<file path=docProps/thumbnail.jpeg>
</file>